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0" r:id="rId3"/>
    <p:sldId id="281" r:id="rId4"/>
    <p:sldId id="284" r:id="rId5"/>
    <p:sldId id="282" r:id="rId6"/>
    <p:sldId id="283" r:id="rId7"/>
    <p:sldId id="27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4246B-4151-ACAF-FFE3-583658D4E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DFC6D-46D7-3E44-9CA0-7380EAE86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11C21-0804-8D39-D13F-C2500365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20AB9-E7DA-E2F9-520B-787E4D4AF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09D7A-B2EF-49D7-C02F-CDE35650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806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0D75C-E2A4-0E44-DAEA-C61ED2C34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ED40E-FECE-23A0-2195-0E8BE90B0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85F1C-BF30-078C-D1A2-266C99362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70D86-601D-89BE-7E75-EEC522BC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13FF8-7A50-3732-D11E-A166C5714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450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EBB62B-7B6D-8C7E-C180-ABEC650D4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FF976A-D0D4-57DC-AD26-165A9DFA1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B8F08-DBD2-2CD6-BBA5-D2AA516E9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85A18-CC04-3C13-4BBF-7EFE6369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178E1-A365-E769-2CE9-614E3F6E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52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F355B-8B36-69D8-C638-502C4BC1F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FA04-82AC-A1F1-DFDD-B106AB2A6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80C3A-52F5-46BE-986D-3AA5F1B39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B7E65-F817-FF85-71C0-8A4FDE91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193A0-EEBF-DDA5-ABC6-8501AA7B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79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B50F-90DD-20A3-CFB8-810EB770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FBD34-3173-4D7C-3C86-B3B74FD74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C9B1F-9D0E-5458-7AAB-0AD81E29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44C07-FE02-B60C-35B7-A02B0A83B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C55DC-A29A-F5F3-979E-78268D1B3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840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A646E-1BF5-7A64-DF10-9A7EC1BE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CF1E0-2FF8-491A-6348-477D51730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DDC74-A5E7-C74B-4C0A-0D69BA4A3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EE13C-150F-6EE7-0F7C-B0CFFF037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276E5-98FE-F880-C4D6-9F0BBFBCD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866F0-19B9-72D8-7595-27645F70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941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BC1D3-A415-39AF-53F0-5A5740CD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439CB-95DE-C081-1EDC-118D9A62B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BDF35-0AD4-0779-7517-F64AC55F2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149954-E5D5-E0EA-3A01-213B0CC4F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C1D2B1-373E-72AF-594E-D01E61C0D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7DE7EC-F2FF-CD39-88C5-62169851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1DB09-A867-C97A-8902-EE726A6A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70D1C-7D7F-83C5-1B30-EF6B18DF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897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74786-1BBC-1C3C-D0E6-E36DB235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AB37A0-C11F-FA5D-DC2C-1F6AD3AB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0CC30-9461-337D-4414-7A8E62160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C39A34-CFB5-4154-145C-4A57251A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468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A57841-A26B-A90D-DC52-915B4563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631394-F9CE-6903-1794-8B1C55F8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3198B-DBFE-C7CE-212B-79369C22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061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F0DE-A1AE-E099-0ED5-BE0C597C1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283F-722C-3095-A444-E126D19B8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FBE45-5C51-0463-8736-D4C4208F6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74C00-D43E-4474-3626-DACB17E72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826A2-28E3-D427-32E6-605459920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47A65-1E15-76A5-2E77-6F54E398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39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73A76-69CA-BF75-B0CF-F60447F57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A2B60E-1180-3065-B324-A0F284744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ABB78-8CB5-15B4-57F4-E6810702D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C648-F4BB-D694-F5F9-427A2CF1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3FAC27-B71D-FA9A-C902-94C356A2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5B526-7523-0425-C3B7-B2CA778F6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253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632558-C486-1079-23E1-F07E76CE4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C9699-EB75-79D6-8356-01C8CCCCF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9CDAC-25E6-412A-847E-B5A7EB026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83C8-1090-4199-8524-0402726AF919}" type="datetimeFigureOut">
              <a:rPr lang="en-IN" smtClean="0"/>
              <a:t>19-06-2023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37385-FA4D-67E9-3CF0-741DD6302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710B9-9055-1A29-822F-6E83A1C7E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AA4C0-F30D-48F6-9C83-3376E89674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373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32D61E-B000-0700-9151-DED608B80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4" y="2366086"/>
            <a:ext cx="11542643" cy="3988904"/>
          </a:xfrm>
        </p:spPr>
        <p:txBody>
          <a:bodyPr>
            <a:normAutofit/>
          </a:bodyPr>
          <a:lstStyle/>
          <a:p>
            <a:pPr algn="l">
              <a:spcBef>
                <a:spcPts val="50"/>
              </a:spcBef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Name</a:t>
            </a:r>
            <a:r>
              <a:rPr lang="en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Applicant/s:</a:t>
            </a:r>
          </a:p>
          <a:p>
            <a:pPr algn="l"/>
            <a:r>
              <a:rPr lang="en-US" sz="2800" b="1" dirty="0">
                <a:latin typeface="Times New Roman" panose="02020603050405020304" pitchFamily="18" charset="0"/>
              </a:rPr>
              <a:t>Email</a:t>
            </a:r>
            <a:r>
              <a:rPr lang="en-IN" sz="2800" b="1" dirty="0">
                <a:latin typeface="Times New Roman" panose="02020603050405020304" pitchFamily="18" charset="0"/>
              </a:rPr>
              <a:t> Id:</a:t>
            </a:r>
          </a:p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Contact Number of Owner/Applicant:</a:t>
            </a:r>
            <a:endParaRPr lang="en-IN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dirty="0">
                <a:latin typeface="Times New Roman" panose="02020603050405020304" pitchFamily="18" charset="0"/>
              </a:rPr>
              <a:t>Company/Startup Name</a:t>
            </a:r>
            <a:endParaRPr lang="en-IN" sz="2800" b="1" dirty="0">
              <a:latin typeface="Times New Roman" panose="02020603050405020304" pitchFamily="18" charset="0"/>
            </a:endParaRPr>
          </a:p>
          <a:p>
            <a:pPr algn="l"/>
            <a:r>
              <a:rPr lang="en-US" sz="2800" b="1" dirty="0">
                <a:latin typeface="Times New Roman" panose="02020603050405020304" pitchFamily="18" charset="0"/>
              </a:rPr>
              <a:t>Company url, if any</a:t>
            </a:r>
            <a:endParaRPr lang="en-IN" sz="2800" b="1" dirty="0">
              <a:latin typeface="Times New Roman" panose="02020603050405020304" pitchFamily="18" charset="0"/>
            </a:endParaRPr>
          </a:p>
          <a:p>
            <a:pPr algn="just"/>
            <a:endParaRPr lang="en-IN" sz="1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90204" pitchFamily="34" charset="0"/>
              <a:buChar char="•"/>
            </a:pPr>
            <a:endParaRPr lang="en-IN" sz="1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D0A10372-D151-7182-DC28-C6754FEC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4" y="223696"/>
            <a:ext cx="10624998" cy="12265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63FB1D7-6A76-AEDD-5880-A6CFE5454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073" y="1450249"/>
            <a:ext cx="9144000" cy="6568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C84544-6BC1-5E8A-3687-D64BAC01686C}"/>
              </a:ext>
            </a:extLst>
          </p:cNvPr>
          <p:cNvSpPr txBox="1"/>
          <p:nvPr/>
        </p:nvSpPr>
        <p:spPr>
          <a:xfrm>
            <a:off x="2014329" y="1442756"/>
            <a:ext cx="797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INSTITUTION INNOVATION COUNCIL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UP CELL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882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32D61E-B000-0700-9151-DED608B80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4" y="2366086"/>
            <a:ext cx="11542643" cy="3988904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Profile:</a:t>
            </a:r>
            <a:endParaRPr lang="en-IN" sz="2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D0A10372-D151-7182-DC28-C6754FEC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4" y="223696"/>
            <a:ext cx="10624998" cy="12265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63FB1D7-6A76-AEDD-5880-A6CFE5454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073" y="1450249"/>
            <a:ext cx="9144000" cy="6568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C84544-6BC1-5E8A-3687-D64BAC01686C}"/>
              </a:ext>
            </a:extLst>
          </p:cNvPr>
          <p:cNvSpPr txBox="1"/>
          <p:nvPr/>
        </p:nvSpPr>
        <p:spPr>
          <a:xfrm>
            <a:off x="2014329" y="1442756"/>
            <a:ext cx="797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INSTITUTION INNOVATION COUNCIL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UP CELL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4853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32D61E-B000-0700-9151-DED608B80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4" y="2366086"/>
            <a:ext cx="11542643" cy="3988904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 Details:</a:t>
            </a:r>
            <a:endParaRPr lang="en-IN" sz="2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D0A10372-D151-7182-DC28-C6754FEC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4" y="223696"/>
            <a:ext cx="10624998" cy="12265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63FB1D7-6A76-AEDD-5880-A6CFE5454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073" y="1450249"/>
            <a:ext cx="9144000" cy="6568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C84544-6BC1-5E8A-3687-D64BAC01686C}"/>
              </a:ext>
            </a:extLst>
          </p:cNvPr>
          <p:cNvSpPr txBox="1"/>
          <p:nvPr/>
        </p:nvSpPr>
        <p:spPr>
          <a:xfrm>
            <a:off x="2014329" y="1442756"/>
            <a:ext cx="797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INSTITUTION INNOVATION COUNCIL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UP CELL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191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32D61E-B000-0700-9151-DED608B80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4" y="2366086"/>
            <a:ext cx="11542643" cy="3988904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Domain details of the team:</a:t>
            </a:r>
            <a:endParaRPr lang="en-IN" sz="2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D0A10372-D151-7182-DC28-C6754FEC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4" y="223696"/>
            <a:ext cx="10624998" cy="12265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63FB1D7-6A76-AEDD-5880-A6CFE5454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073" y="1450249"/>
            <a:ext cx="9144000" cy="6568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C84544-6BC1-5E8A-3687-D64BAC01686C}"/>
              </a:ext>
            </a:extLst>
          </p:cNvPr>
          <p:cNvSpPr txBox="1"/>
          <p:nvPr/>
        </p:nvSpPr>
        <p:spPr>
          <a:xfrm>
            <a:off x="2014329" y="1442756"/>
            <a:ext cx="797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INSTITUTION INNOVATION COUNCIL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UP CELL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08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32D61E-B000-0700-9151-DED608B80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4" y="2366086"/>
            <a:ext cx="11542643" cy="3988904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Research of Product</a:t>
            </a:r>
          </a:p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1.Target customers</a:t>
            </a:r>
          </a:p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2.Simlar Products in Market</a:t>
            </a:r>
          </a:p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3.Market competitors</a:t>
            </a:r>
          </a:p>
          <a:p>
            <a:pPr algn="just"/>
            <a:endParaRPr lang="en-US" sz="2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D0A10372-D151-7182-DC28-C6754FEC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4" y="223696"/>
            <a:ext cx="10624998" cy="12265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63FB1D7-6A76-AEDD-5880-A6CFE5454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073" y="1450249"/>
            <a:ext cx="9144000" cy="6568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C84544-6BC1-5E8A-3687-D64BAC01686C}"/>
              </a:ext>
            </a:extLst>
          </p:cNvPr>
          <p:cNvSpPr txBox="1"/>
          <p:nvPr/>
        </p:nvSpPr>
        <p:spPr>
          <a:xfrm>
            <a:off x="2014329" y="1442756"/>
            <a:ext cx="797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INSTITUTION INNOVATION COUNCIL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UP CELL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290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32D61E-B000-0700-9151-DED608B80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4" y="2366086"/>
            <a:ext cx="11542643" cy="3988904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 generated/Expected from product</a:t>
            </a:r>
          </a:p>
          <a:p>
            <a:pPr algn="just"/>
            <a:endParaRPr lang="en-US" sz="2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8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D0A10372-D151-7182-DC28-C6754FEC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4" y="223696"/>
            <a:ext cx="10624998" cy="12265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63FB1D7-6A76-AEDD-5880-A6CFE5454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073" y="1450249"/>
            <a:ext cx="9144000" cy="6568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C84544-6BC1-5E8A-3687-D64BAC01686C}"/>
              </a:ext>
            </a:extLst>
          </p:cNvPr>
          <p:cNvSpPr txBox="1"/>
          <p:nvPr/>
        </p:nvSpPr>
        <p:spPr>
          <a:xfrm>
            <a:off x="2014329" y="1442756"/>
            <a:ext cx="797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INSTITUTION INNOVATION COUNCIL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UP CELL</a:t>
            </a:r>
            <a:endParaRPr lang="en-I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28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jpeg">
            <a:extLst>
              <a:ext uri="{FF2B5EF4-FFF2-40B4-BE49-F238E27FC236}">
                <a16:creationId xmlns:a16="http://schemas.microsoft.com/office/drawing/2014/main" id="{D0A10372-D151-7182-DC28-C6754FEC8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4" y="223696"/>
            <a:ext cx="10624998" cy="1226552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D2EE1B06-3942-E8C2-F423-5AE74B361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4163" y="1630017"/>
            <a:ext cx="10111409" cy="413467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IN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70000"/>
              </a:lnSpc>
            </a:pPr>
            <a:endParaRPr lang="en-IN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7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115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  </vt:lpstr>
      <vt:lpstr>   </vt:lpstr>
      <vt:lpstr>   </vt:lpstr>
      <vt:lpstr>   </vt:lpstr>
      <vt:lpstr>   </vt:lpstr>
      <vt:lpstr>  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Institution’s Innovation Council</dc:title>
  <dc:creator>AKSHAY DESHMUKH</dc:creator>
  <cp:lastModifiedBy>AKSHAY DESHMUKH</cp:lastModifiedBy>
  <cp:revision>26</cp:revision>
  <dcterms:created xsi:type="dcterms:W3CDTF">2022-06-02T11:21:43Z</dcterms:created>
  <dcterms:modified xsi:type="dcterms:W3CDTF">2023-06-19T09:13:30Z</dcterms:modified>
</cp:coreProperties>
</file>